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679D"/>
    <a:srgbClr val="FA8A2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405"/>
  </p:normalViewPr>
  <p:slideViewPr>
    <p:cSldViewPr snapToGrid="0" snapToObjects="1">
      <p:cViewPr>
        <p:scale>
          <a:sx n="100" d="100"/>
          <a:sy n="100" d="100"/>
        </p:scale>
        <p:origin x="-870" y="-3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DABA143-4352-7C4A-A7CB-429F147AB0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62515277-A99C-BD43-AA36-8DED9F7C0A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3E3A845-65D3-9645-A57C-B1642EE18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5B283-88F4-5B4A-A3EB-7938C108A016}" type="datetimeFigureOut">
              <a:rPr lang="ru-RU" smtClean="0"/>
              <a:pPr/>
              <a:t>06.05.2026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FFCDE1D-8D29-B449-9141-90E34D0EB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398D55B-3F31-E440-8221-368FD8C99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CC4A-EAEB-2843-8A5E-E1524F12D0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32592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5D58B8C-4083-2F43-A636-CBC576077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05131CAF-D4D6-524C-94D0-53651AE647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C9FB40C-0657-1548-9957-E0924AFDC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5B283-88F4-5B4A-A3EB-7938C108A016}" type="datetimeFigureOut">
              <a:rPr lang="ru-RU" smtClean="0"/>
              <a:pPr/>
              <a:t>06.05.2026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3C256EA-2EB7-C44F-AC6C-168325E61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EA9EA3F-0522-2449-A0D7-3EEBEE758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CC4A-EAEB-2843-8A5E-E1524F12D0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88339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53B46E33-147B-884A-882E-5E79072FCB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3EBB91CB-1F12-384C-BDCB-11B10EC15C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A6C8BD1-3F2A-1B43-AD44-C3AFC7E7D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5B283-88F4-5B4A-A3EB-7938C108A016}" type="datetimeFigureOut">
              <a:rPr lang="ru-RU" smtClean="0"/>
              <a:pPr/>
              <a:t>06.05.2026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4364E65-5F84-9E46-A745-8BC941886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6EB08C9-1DDE-3F4B-8371-99E1E03F3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CC4A-EAEB-2843-8A5E-E1524F12D0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47149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1BD7755-78F0-A843-9D60-38CFD0884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5BB226C-7FFE-1F4D-BCF2-0B5461F0FB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5EEDE03-223D-B34D-8683-49CAD202E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5B283-88F4-5B4A-A3EB-7938C108A016}" type="datetimeFigureOut">
              <a:rPr lang="ru-RU" smtClean="0"/>
              <a:pPr/>
              <a:t>06.05.2026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513C599-E504-BB42-A320-142B26FD8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A55F882-771D-3D42-A16E-B50121634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CC4A-EAEB-2843-8A5E-E1524F12D0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11295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D3F0654-0711-4649-B356-4F06E7325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6032A162-FE71-D249-AF86-00F1264E84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7EACD98-A5CC-2940-AA95-F8553BFD4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5B283-88F4-5B4A-A3EB-7938C108A016}" type="datetimeFigureOut">
              <a:rPr lang="ru-RU" smtClean="0"/>
              <a:pPr/>
              <a:t>06.05.2026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FCA82F7-FDD2-7547-BE83-CF2AB5215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1840BB4-DBD5-DD48-9AD3-F15E2AD26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CC4A-EAEB-2843-8A5E-E1524F12D0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84895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3BD30A5-9A44-3145-9C03-47E253BDA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DFD5DA1-3989-F045-BCB2-61F5DEA784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B02BA0F6-F1CE-2940-80FA-FA05ED3872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D3EE059A-1709-2D4E-965D-461D96A05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5B283-88F4-5B4A-A3EB-7938C108A016}" type="datetimeFigureOut">
              <a:rPr lang="ru-RU" smtClean="0"/>
              <a:pPr/>
              <a:t>06.05.2026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2C836164-4022-C449-8DAB-14A908B35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C9326C07-CAC6-9D4C-BB95-D19BFFEB3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CC4A-EAEB-2843-8A5E-E1524F12D0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50746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2A5AB7D-A631-6147-9BA2-13980BA56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A4B1CF1-DC99-E642-9A3C-2AD11E8AA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05C2D4C6-2B28-5544-91AF-C2388D6278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0ACD928D-E1DF-4049-9EA6-18818A1AC7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4A0DA43E-4C07-0948-B714-FAE1D22C88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EC89D898-609B-3D4A-8919-EDF9D1556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5B283-88F4-5B4A-A3EB-7938C108A016}" type="datetimeFigureOut">
              <a:rPr lang="ru-RU" smtClean="0"/>
              <a:pPr/>
              <a:t>06.05.2026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14980547-44A2-4746-87D0-A2EAB3E26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AF16E12C-E71A-9947-9B83-351A0D5D1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CC4A-EAEB-2843-8A5E-E1524F12D0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88415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0DE92D7-57F3-724D-9B13-D6A973D91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32ABEE2D-35F7-EA41-9F83-6C0D83555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5B283-88F4-5B4A-A3EB-7938C108A016}" type="datetimeFigureOut">
              <a:rPr lang="ru-RU" smtClean="0"/>
              <a:pPr/>
              <a:t>06.05.2026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E113D5A0-63CB-B541-8CBD-8AF4839C2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849D8D85-8EA1-2948-951D-7BB874985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CC4A-EAEB-2843-8A5E-E1524F12D0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67264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DE1AD487-7480-5B40-BDD0-C1D5A8382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5B283-88F4-5B4A-A3EB-7938C108A016}" type="datetimeFigureOut">
              <a:rPr lang="ru-RU" smtClean="0"/>
              <a:pPr/>
              <a:t>06.05.2026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2610DD22-DD1B-3048-A080-43B7682E9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CE97BDF6-5437-1748-B44D-FC97F3F76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CC4A-EAEB-2843-8A5E-E1524F12D0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20663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85F3ACA-56E2-5A41-8998-C89A8BB55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3C1EE8B-27A5-3844-A30D-0FB7BFBF5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92548E53-59E0-2847-A14C-5BF351957A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B5D26751-331F-0241-AF5D-FB08276B2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5B283-88F4-5B4A-A3EB-7938C108A016}" type="datetimeFigureOut">
              <a:rPr lang="ru-RU" smtClean="0"/>
              <a:pPr/>
              <a:t>06.05.2026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D50D1E1F-DC40-D544-89B3-761A2BF11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77907C92-B484-8044-BDA4-FEE9BF6AC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CC4A-EAEB-2843-8A5E-E1524F12D0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67255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9A5F973-3603-7A4F-A705-207FE5FCF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407D0A33-DC5F-CC42-A1F0-0ECA73C8AD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6F9D6A0C-A572-AF4B-A74A-2654189D97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7301E663-CE36-3D44-80C1-E5CA00181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5B283-88F4-5B4A-A3EB-7938C108A016}" type="datetimeFigureOut">
              <a:rPr lang="ru-RU" smtClean="0"/>
              <a:pPr/>
              <a:t>06.05.2026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4D3314A6-4223-9C47-B25C-872BAD481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9931CBE9-493A-AF4B-9A01-A8C8DEE30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CC4A-EAEB-2843-8A5E-E1524F12D0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71647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6607A88-3359-8B4E-B6A4-F93781989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E58D378E-2170-4142-A276-79EE00C10B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151322A-9F2C-604C-94F0-A16D8E38EB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35B283-88F4-5B4A-A3EB-7938C108A016}" type="datetimeFigureOut">
              <a:rPr lang="ru-RU" smtClean="0"/>
              <a:pPr/>
              <a:t>06.05.2026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5C2C2B9-27C4-2E47-87EB-DA66BF248A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D5C6EAD-AEBF-2541-B404-7DB331527C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1CC4A-EAEB-2843-8A5E-E1524F12D0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60294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2452641" y="5291486"/>
            <a:ext cx="71528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err="1" smtClean="0">
                <a:solidFill>
                  <a:srgbClr val="0F679D"/>
                </a:solidFill>
                <a:latin typeface="Montserrat" pitchFamily="2" charset="-52"/>
              </a:rPr>
              <a:t>Онницев</a:t>
            </a:r>
            <a:r>
              <a:rPr lang="ru-RU" sz="1600" b="1" dirty="0" smtClean="0">
                <a:solidFill>
                  <a:srgbClr val="0F679D"/>
                </a:solidFill>
                <a:latin typeface="Montserrat" pitchFamily="2" charset="-52"/>
              </a:rPr>
              <a:t> И.Е., </a:t>
            </a:r>
            <a:r>
              <a:rPr lang="ru-RU" sz="1600" b="1" dirty="0" err="1" smtClean="0">
                <a:solidFill>
                  <a:srgbClr val="0F679D"/>
                </a:solidFill>
                <a:latin typeface="Montserrat" pitchFamily="2" charset="-52"/>
              </a:rPr>
              <a:t>Котив</a:t>
            </a:r>
            <a:r>
              <a:rPr lang="ru-RU" sz="1600" b="1" dirty="0" smtClean="0">
                <a:solidFill>
                  <a:srgbClr val="0F679D"/>
                </a:solidFill>
                <a:latin typeface="Montserrat" pitchFamily="2" charset="-52"/>
              </a:rPr>
              <a:t> А.Б., </a:t>
            </a:r>
            <a:r>
              <a:rPr lang="ru-RU" sz="1600" b="1" dirty="0" err="1" smtClean="0">
                <a:solidFill>
                  <a:srgbClr val="0F679D"/>
                </a:solidFill>
                <a:latin typeface="Montserrat" pitchFamily="2" charset="-52"/>
              </a:rPr>
              <a:t>Спинко</a:t>
            </a:r>
            <a:r>
              <a:rPr lang="ru-RU" sz="1600" b="1" dirty="0" smtClean="0">
                <a:solidFill>
                  <a:srgbClr val="0F679D"/>
                </a:solidFill>
                <a:latin typeface="Montserrat" pitchFamily="2" charset="-52"/>
              </a:rPr>
              <a:t> А.И., </a:t>
            </a:r>
            <a:r>
              <a:rPr lang="ru-RU" sz="1600" b="1" dirty="0" err="1" smtClean="0">
                <a:solidFill>
                  <a:srgbClr val="0F679D"/>
                </a:solidFill>
                <a:latin typeface="Montserrat" pitchFamily="2" charset="-52"/>
              </a:rPr>
              <a:t>Бровко</a:t>
            </a:r>
            <a:r>
              <a:rPr lang="ru-RU" sz="1600" b="1" dirty="0" smtClean="0">
                <a:solidFill>
                  <a:srgbClr val="0F679D"/>
                </a:solidFill>
                <a:latin typeface="Montserrat" pitchFamily="2" charset="-52"/>
              </a:rPr>
              <a:t> Ю.И.  (Москва)</a:t>
            </a:r>
            <a:endParaRPr lang="ru-RU" sz="1600" b="1" dirty="0">
              <a:solidFill>
                <a:srgbClr val="0F679D"/>
              </a:solidFill>
              <a:latin typeface="Montserrat" pitchFamily="2" charset="-52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42667" y="4093435"/>
            <a:ext cx="7152830" cy="960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300"/>
              </a:lnSpc>
            </a:pPr>
            <a:r>
              <a:rPr lang="ru-RU" b="1" dirty="0" smtClean="0">
                <a:solidFill>
                  <a:srgbClr val="0F679D"/>
                </a:solidFill>
                <a:latin typeface="Montserrat" pitchFamily="2" charset="-52"/>
              </a:rPr>
              <a:t>ЭНДОХИРУРГИЧЕСКИЕ ТЕХНОЛОГИИ В ВОЕННО-ПОЛЕВОЙ ХИРУРГИИ: ДИАГНОСТИКА И ЛЕЧЕНИЕ ОРГАНОВ ГЕПАТОПАНКРЕАТОБИЛИАРНОЙ СИСТЕМЫ</a:t>
            </a:r>
            <a:endParaRPr lang="ru-RU" b="1" dirty="0">
              <a:solidFill>
                <a:srgbClr val="0F679D"/>
              </a:solidFill>
              <a:latin typeface="Montserrat" pitchFamily="2" charset="-52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161660" y="5206370"/>
            <a:ext cx="1726250" cy="18000"/>
          </a:xfrm>
          <a:prstGeom prst="rect">
            <a:avLst/>
          </a:prstGeom>
          <a:solidFill>
            <a:srgbClr val="FA8A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aseline="-25000" dirty="0"/>
          </a:p>
        </p:txBody>
      </p:sp>
    </p:spTree>
    <p:extLst>
      <p:ext uri="{BB962C8B-B14F-4D97-AF65-F5344CB8AC3E}">
        <p14:creationId xmlns="" xmlns:p14="http://schemas.microsoft.com/office/powerpoint/2010/main" val="2504319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19944" y="1990397"/>
            <a:ext cx="519985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Lorem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ipsum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 dolor sit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amet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consectetur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.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Sed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ut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 a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urna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faucibus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tellus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 in et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morbi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orci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.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Ultrices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tincidunt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vel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platea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nec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elementum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.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Blandit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 a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tellus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tristique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gravida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 in.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Ullamcorper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viverra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 quam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porttitor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 a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curabitur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. Purus fames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urna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nunc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 a mi.</a:t>
            </a:r>
            <a:b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</a:b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Vel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venenatis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duis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nulla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urna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porttitor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tortor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ridiculus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tempor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. Sit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enim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sed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tortor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etiam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gravida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.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Ipsum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justo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 at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senectus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eget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proin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enim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velit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. Massa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elementum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 id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viverra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porta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nullam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fermentum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amet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tortor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.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Ornare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ultricies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fusce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 vitae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mauris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eu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.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Sapien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semper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varius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suspendisse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tristique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. At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quis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velit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 in dolor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odio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.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Aliquam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nec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euismod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quisque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odio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mattis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aliquet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 dui in.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Urna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enim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tellus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 nisi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quis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 in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tortor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nullam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 ac.</a:t>
            </a:r>
            <a:endParaRPr lang="ru-RU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TT Norms Pro" pitchFamily="2" charset="0"/>
            </a:endParaRPr>
          </a:p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Purus fames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urna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nunc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 a mi.</a:t>
            </a:r>
            <a:b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</a:b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Vel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venenatis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duis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nulla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urna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porttitor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tortor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ridiculus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tempor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. Sit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enim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sed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tortor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etiam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gravida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.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Ipsum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justo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 at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senectus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eget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proin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enim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velit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. Massa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elementum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 id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viverra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porta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nullam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fermentum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amet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tortor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.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Ornare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ultricies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fusce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 vitae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mauris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eu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.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Sapien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semper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varius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suspendisse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tristique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. At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quis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velit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 in dolor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odio</a:t>
            </a:r>
            <a:endParaRPr lang="ru-RU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TT Norms Pro" pitchFamily="2" charset="0"/>
            </a:endParaRPr>
          </a:p>
          <a:p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Aliquam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nec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euismod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quisque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odio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mattis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aliquet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 dui in.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Urna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enim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tellus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 nisi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quis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 in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tortor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nullam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 ac.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TT Norms Pro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612429" y="3190875"/>
            <a:ext cx="47508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Purus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fames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urna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nunc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 a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mi.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Vel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venenatis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duis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nulla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urna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porttitor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tortor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ridiculus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tempor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. Sit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enim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sed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tortor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etiam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gravida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.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Ipsum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justo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 at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senectus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eget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proin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enim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velit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. Massa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elementum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 id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viverra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porta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nullam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fermentum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amet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tortor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.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Ornare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ultricies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fusce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 vitae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mauris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eu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.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Sapien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semper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varius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suspendisse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tristique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. 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TT Norms Pro" pitchFamily="2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00894" y="1232208"/>
            <a:ext cx="457120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dirty="0" smtClean="0">
                <a:solidFill>
                  <a:srgbClr val="0F679D"/>
                </a:solidFill>
                <a:latin typeface="TT Norms Pro" pitchFamily="2" charset="0"/>
              </a:rPr>
              <a:t>ЗАГОЛОВОК. ОЧЕНЬ </a:t>
            </a:r>
            <a:r>
              <a:rPr lang="ru-RU" sz="1700" b="1" dirty="0" smtClean="0">
                <a:solidFill>
                  <a:srgbClr val="0F679D"/>
                </a:solidFill>
                <a:latin typeface="TT Norms Pro" pitchFamily="2" charset="0"/>
              </a:rPr>
              <a:t>ДЛИННЫЙ  </a:t>
            </a:r>
            <a:r>
              <a:rPr lang="ru-RU" sz="1700" b="1" dirty="0" smtClean="0">
                <a:solidFill>
                  <a:srgbClr val="0F679D"/>
                </a:solidFill>
                <a:latin typeface="TT Norms Pro" pitchFamily="2" charset="0"/>
              </a:rPr>
              <a:t>ЗАГОЛОВОК</a:t>
            </a:r>
            <a:endParaRPr lang="ru-RU" sz="1700" b="1" dirty="0">
              <a:solidFill>
                <a:srgbClr val="0F679D"/>
              </a:solidFill>
              <a:latin typeface="TT Norms Pro" pitchFamily="2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612429" y="1377314"/>
            <a:ext cx="4750896" cy="168973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2317" y="-1"/>
            <a:ext cx="10724357" cy="77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6602904" y="5652938"/>
            <a:ext cx="47508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Purus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fames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urna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nunc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 a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mi.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Vel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venenatis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duis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nulla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urna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porttitor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tortor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ridiculus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tempor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. Sit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enim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sed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tortor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etiam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gravida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.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Ipsum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justo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 at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Pro" pitchFamily="2" charset="0"/>
              </a:rPr>
              <a:t>senectus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TT Norms Pro" pitchFamily="2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612430" y="4685258"/>
            <a:ext cx="1398096" cy="94863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241205" y="4685258"/>
            <a:ext cx="1398096" cy="94863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9886951" y="4704308"/>
            <a:ext cx="1398096" cy="94863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35496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159</Words>
  <Application>Microsoft Office PowerPoint</Application>
  <PresentationFormat>Произвольный</PresentationFormat>
  <Paragraphs>8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Vasiliy T</cp:lastModifiedBy>
  <cp:revision>16</cp:revision>
  <dcterms:created xsi:type="dcterms:W3CDTF">2024-04-12T07:49:40Z</dcterms:created>
  <dcterms:modified xsi:type="dcterms:W3CDTF">2026-05-06T11:17:22Z</dcterms:modified>
</cp:coreProperties>
</file>